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Relationship Id="rId23" Type="http://schemas.openxmlformats.org/officeDocument/2006/relationships/image" Target="../media/image34.png"/><Relationship Id="rId24" Type="http://schemas.openxmlformats.org/officeDocument/2006/relationships/image" Target="../media/image35.png"/><Relationship Id="rId25" Type="http://schemas.openxmlformats.org/officeDocument/2006/relationships/image" Target="../media/image36.png"/><Relationship Id="rId26" Type="http://schemas.openxmlformats.org/officeDocument/2006/relationships/image" Target="../media/image37.png"/><Relationship Id="rId27" Type="http://schemas.openxmlformats.org/officeDocument/2006/relationships/image" Target="../media/image38.png"/><Relationship Id="rId28" Type="http://schemas.openxmlformats.org/officeDocument/2006/relationships/image" Target="../media/image39.png"/><Relationship Id="rId29" Type="http://schemas.openxmlformats.org/officeDocument/2006/relationships/image" Target="../media/image40.png"/><Relationship Id="rId30" Type="http://schemas.openxmlformats.org/officeDocument/2006/relationships/image" Target="../media/image41.png"/><Relationship Id="rId31" Type="http://schemas.openxmlformats.org/officeDocument/2006/relationships/image" Target="../media/image42.png"/><Relationship Id="rId32" Type="http://schemas.openxmlformats.org/officeDocument/2006/relationships/image" Target="../media/image43.png"/><Relationship Id="rId33" Type="http://schemas.openxmlformats.org/officeDocument/2006/relationships/image" Target="../media/image44.png"/><Relationship Id="rId34" Type="http://schemas.openxmlformats.org/officeDocument/2006/relationships/image" Target="../media/image45.png"/><Relationship Id="rId35" Type="http://schemas.openxmlformats.org/officeDocument/2006/relationships/image" Target="../media/image4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9" Type="http://schemas.openxmlformats.org/officeDocument/2006/relationships/image" Target="../media/image77.png"/><Relationship Id="rId20" Type="http://schemas.openxmlformats.org/officeDocument/2006/relationships/image" Target="../media/image78.png"/><Relationship Id="rId21" Type="http://schemas.openxmlformats.org/officeDocument/2006/relationships/image" Target="../media/image79.png"/><Relationship Id="rId22" Type="http://schemas.openxmlformats.org/officeDocument/2006/relationships/image" Target="../media/image80.png"/><Relationship Id="rId23" Type="http://schemas.openxmlformats.org/officeDocument/2006/relationships/image" Target="../media/image81.png"/><Relationship Id="rId24" Type="http://schemas.openxmlformats.org/officeDocument/2006/relationships/image" Target="../media/image82.png"/><Relationship Id="rId25" Type="http://schemas.openxmlformats.org/officeDocument/2006/relationships/image" Target="../media/image83.png"/><Relationship Id="rId26" Type="http://schemas.openxmlformats.org/officeDocument/2006/relationships/image" Target="../media/image84.png"/><Relationship Id="rId27" Type="http://schemas.openxmlformats.org/officeDocument/2006/relationships/image" Target="../media/image85.png"/><Relationship Id="rId28" Type="http://schemas.openxmlformats.org/officeDocument/2006/relationships/image" Target="../media/image86.png"/><Relationship Id="rId29" Type="http://schemas.openxmlformats.org/officeDocument/2006/relationships/image" Target="../media/image87.png"/><Relationship Id="rId30" Type="http://schemas.openxmlformats.org/officeDocument/2006/relationships/image" Target="../media/image88.png"/><Relationship Id="rId31" Type="http://schemas.openxmlformats.org/officeDocument/2006/relationships/image" Target="../media/image89.png"/><Relationship Id="rId32" Type="http://schemas.openxmlformats.org/officeDocument/2006/relationships/image" Target="../media/image9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3" Type="http://schemas.openxmlformats.org/officeDocument/2006/relationships/image" Target="../media/image13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Relationship Id="rId15" Type="http://schemas.openxmlformats.org/officeDocument/2006/relationships/image" Target="../media/image147.png"/><Relationship Id="rId16" Type="http://schemas.openxmlformats.org/officeDocument/2006/relationships/image" Target="../media/image148.png"/><Relationship Id="rId17" Type="http://schemas.openxmlformats.org/officeDocument/2006/relationships/image" Target="../media/image149.png"/><Relationship Id="rId18" Type="http://schemas.openxmlformats.org/officeDocument/2006/relationships/image" Target="../media/image150.png"/><Relationship Id="rId19" Type="http://schemas.openxmlformats.org/officeDocument/2006/relationships/image" Target="../media/image151.png"/><Relationship Id="rId20" Type="http://schemas.openxmlformats.org/officeDocument/2006/relationships/image" Target="../media/image152.png"/><Relationship Id="rId21" Type="http://schemas.openxmlformats.org/officeDocument/2006/relationships/image" Target="../media/image153.png"/><Relationship Id="rId22" Type="http://schemas.openxmlformats.org/officeDocument/2006/relationships/image" Target="../media/image154.png"/><Relationship Id="rId23" Type="http://schemas.openxmlformats.org/officeDocument/2006/relationships/image" Target="../media/image155.png"/><Relationship Id="rId24" Type="http://schemas.openxmlformats.org/officeDocument/2006/relationships/image" Target="../media/image156.png"/><Relationship Id="rId25" Type="http://schemas.openxmlformats.org/officeDocument/2006/relationships/image" Target="../media/image157.png"/><Relationship Id="rId26" Type="http://schemas.openxmlformats.org/officeDocument/2006/relationships/image" Target="../media/image158.png"/><Relationship Id="rId27" Type="http://schemas.openxmlformats.org/officeDocument/2006/relationships/image" Target="../media/image159.png"/><Relationship Id="rId28" Type="http://schemas.openxmlformats.org/officeDocument/2006/relationships/image" Target="../media/image160.png"/><Relationship Id="rId29" Type="http://schemas.openxmlformats.org/officeDocument/2006/relationships/image" Target="../media/image161.png"/><Relationship Id="rId30" Type="http://schemas.openxmlformats.org/officeDocument/2006/relationships/image" Target="../media/image162.png"/><Relationship Id="rId31" Type="http://schemas.openxmlformats.org/officeDocument/2006/relationships/image" Target="../media/image16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0429" y="2888458"/>
            <a:ext cx="4598395" cy="19768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8693" y="5851789"/>
            <a:ext cx="6912784" cy="20117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9895" y="7762504"/>
            <a:ext cx="5778229" cy="973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8107" y="931018"/>
            <a:ext cx="3609641" cy="4649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27732" y="931018"/>
            <a:ext cx="980984" cy="4248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91154" y="1034834"/>
            <a:ext cx="196778" cy="196778"/>
            <a:chOff x="10991154" y="1034834"/>
            <a:chExt cx="196778" cy="1967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91154" y="1034834"/>
              <a:ext cx="196778" cy="1967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00648" y="1045404"/>
            <a:ext cx="204592" cy="198495"/>
            <a:chOff x="9000648" y="1045404"/>
            <a:chExt cx="204592" cy="1984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00648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11275" y="931018"/>
            <a:ext cx="1048417" cy="4098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6658" y="5422145"/>
            <a:ext cx="712482" cy="68626"/>
            <a:chOff x="1046658" y="5422145"/>
            <a:chExt cx="712482" cy="6862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046658" y="5422145"/>
              <a:ext cx="712482" cy="686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06184" y="209524"/>
            <a:ext cx="4570006" cy="9866667"/>
            <a:chOff x="13506184" y="209524"/>
            <a:chExt cx="4570006" cy="98666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06184" y="209524"/>
              <a:ext cx="4570006" cy="98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0407" y="3927581"/>
            <a:ext cx="4685824" cy="10144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48427" y="5789335"/>
            <a:ext cx="7932022" cy="22685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75666" y="7876790"/>
            <a:ext cx="4314164" cy="13700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0417" y="1159690"/>
            <a:ext cx="204592" cy="198495"/>
            <a:chOff x="5900417" y="1159690"/>
            <a:chExt cx="204592" cy="1984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00417" y="1159690"/>
              <a:ext cx="204592" cy="19849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03888" y="1045303"/>
            <a:ext cx="3609641" cy="4649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23446" y="1045303"/>
            <a:ext cx="980984" cy="4248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86930" y="1149120"/>
            <a:ext cx="196778" cy="196778"/>
            <a:chOff x="15586930" y="1149120"/>
            <a:chExt cx="196778" cy="1967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6930" y="1149120"/>
              <a:ext cx="196778" cy="1967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96424" y="1159690"/>
            <a:ext cx="204592" cy="198495"/>
            <a:chOff x="13596424" y="1159690"/>
            <a:chExt cx="204592" cy="1984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96424" y="1159690"/>
              <a:ext cx="204592" cy="1984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07065" y="1045303"/>
            <a:ext cx="1048417" cy="4098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9524" y="209524"/>
            <a:ext cx="4570006" cy="9866667"/>
            <a:chOff x="209524" y="209524"/>
            <a:chExt cx="4570006" cy="98666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9524" y="209524"/>
              <a:ext cx="4570006" cy="9866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42434" y="5417166"/>
            <a:ext cx="712482" cy="68626"/>
            <a:chOff x="5642434" y="5417166"/>
            <a:chExt cx="712482" cy="6862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5642434" y="5417166"/>
              <a:ext cx="712482" cy="686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0899" y="190476"/>
            <a:ext cx="17863659" cy="3980952"/>
            <a:chOff x="220899" y="190476"/>
            <a:chExt cx="17863659" cy="398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899" y="190476"/>
              <a:ext cx="17863659" cy="39809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02644" y="4676475"/>
            <a:ext cx="2227418" cy="17925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92961" y="2526808"/>
            <a:ext cx="3956169" cy="10528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79049" y="2077782"/>
            <a:ext cx="3432951" cy="5855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8107" y="931018"/>
            <a:ext cx="3609641" cy="4649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114371" y="1045404"/>
            <a:ext cx="204592" cy="198495"/>
            <a:chOff x="15114371" y="1045404"/>
            <a:chExt cx="204592" cy="1984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1437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85637" y="931015"/>
            <a:ext cx="1950897" cy="43153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84211" y="6344011"/>
            <a:ext cx="2617011" cy="67560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78382" y="6161154"/>
            <a:ext cx="2632467" cy="11074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25743" y="7607457"/>
            <a:ext cx="3740101" cy="362144"/>
            <a:chOff x="1925743" y="7607457"/>
            <a:chExt cx="3740101" cy="3621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16639" y="7569363"/>
              <a:ext cx="2290226" cy="46563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925743" y="7685710"/>
              <a:ext cx="204592" cy="198495"/>
              <a:chOff x="1925743" y="7685710"/>
              <a:chExt cx="204592" cy="19849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925743" y="7685710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925743" y="8166190"/>
            <a:ext cx="3740101" cy="362144"/>
            <a:chOff x="1925743" y="8166190"/>
            <a:chExt cx="3740101" cy="3621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16639" y="8128096"/>
              <a:ext cx="3190266" cy="450401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925743" y="8244440"/>
              <a:ext cx="204592" cy="198495"/>
              <a:chOff x="1925743" y="8244440"/>
              <a:chExt cx="204592" cy="19849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925743" y="8244440"/>
                <a:ext cx="204592" cy="198495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16092" y="4676475"/>
            <a:ext cx="2095180" cy="179250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110400" y="7607457"/>
            <a:ext cx="3740139" cy="362144"/>
            <a:chOff x="13110400" y="7607457"/>
            <a:chExt cx="3740139" cy="36214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501334" y="7569363"/>
              <a:ext cx="1377996" cy="450401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3110400" y="7685710"/>
              <a:ext cx="204592" cy="198495"/>
              <a:chOff x="13110400" y="7685710"/>
              <a:chExt cx="204592" cy="19849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110400" y="7685710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3110400" y="8166190"/>
            <a:ext cx="3740139" cy="362144"/>
            <a:chOff x="13110400" y="8166190"/>
            <a:chExt cx="3740139" cy="36214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01334" y="8128096"/>
              <a:ext cx="1916649" cy="452179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3110400" y="8244440"/>
              <a:ext cx="204592" cy="198495"/>
              <a:chOff x="13110400" y="8244440"/>
              <a:chExt cx="204592" cy="19849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110400" y="8244440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4979819" y="7628571"/>
            <a:ext cx="2622857" cy="43811"/>
            <a:chOff x="4979819" y="7628571"/>
            <a:chExt cx="2622857" cy="4381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4979819" y="7628571"/>
              <a:ext cx="2622857" cy="438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63756" y="8063809"/>
            <a:ext cx="3630076" cy="43811"/>
            <a:chOff x="1663756" y="8063809"/>
            <a:chExt cx="3630076" cy="4381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1663756" y="8063809"/>
              <a:ext cx="3630076" cy="4381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3756" y="8641903"/>
            <a:ext cx="3630076" cy="43811"/>
            <a:chOff x="1663756" y="8641903"/>
            <a:chExt cx="3630076" cy="4381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1663756" y="8641903"/>
              <a:ext cx="3630076" cy="43811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962041" y="4676475"/>
            <a:ext cx="2226377" cy="179250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441592" y="6260201"/>
            <a:ext cx="3161030" cy="101711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444783" y="7607457"/>
            <a:ext cx="3740109" cy="362144"/>
            <a:chOff x="7444783" y="7607457"/>
            <a:chExt cx="3740109" cy="36214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35687" y="7569363"/>
              <a:ext cx="1376218" cy="446592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7444783" y="7685710"/>
              <a:ext cx="204592" cy="198495"/>
              <a:chOff x="7444783" y="7685710"/>
              <a:chExt cx="204592" cy="19849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7444783" y="7685710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7444783" y="8166190"/>
            <a:ext cx="3740109" cy="362144"/>
            <a:chOff x="7444783" y="8166190"/>
            <a:chExt cx="3740109" cy="36214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835687" y="8128096"/>
              <a:ext cx="3162076" cy="453449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7444783" y="8244440"/>
              <a:ext cx="204592" cy="198495"/>
              <a:chOff x="7444783" y="8244440"/>
              <a:chExt cx="204592" cy="198495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7444783" y="8244440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7213533" y="8063809"/>
            <a:ext cx="3630076" cy="43811"/>
            <a:chOff x="7213533" y="8063809"/>
            <a:chExt cx="3630076" cy="4381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0800000">
              <a:off x="7213533" y="8063809"/>
              <a:ext cx="3630076" cy="4381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213533" y="8641903"/>
            <a:ext cx="3630076" cy="43811"/>
            <a:chOff x="7213533" y="8641903"/>
            <a:chExt cx="3630076" cy="4381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0800000">
              <a:off x="7213533" y="8641903"/>
              <a:ext cx="3630076" cy="4381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937428" y="8063809"/>
            <a:ext cx="3630076" cy="43811"/>
            <a:chOff x="12937428" y="8063809"/>
            <a:chExt cx="3630076" cy="4381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0800000">
              <a:off x="12937428" y="8063809"/>
              <a:ext cx="3630076" cy="4381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937428" y="8641903"/>
            <a:ext cx="3630076" cy="43811"/>
            <a:chOff x="12937428" y="8641903"/>
            <a:chExt cx="3630076" cy="43811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10800000">
              <a:off x="12937428" y="8641903"/>
              <a:ext cx="3630076" cy="4381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866486" y="7628571"/>
            <a:ext cx="2622857" cy="43811"/>
            <a:chOff x="10866486" y="7628571"/>
            <a:chExt cx="2622857" cy="43811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5400000">
              <a:off x="10866486" y="7628571"/>
              <a:ext cx="2622857" cy="43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207698"/>
            <a:ext cx="17866667" cy="9904762"/>
            <a:chOff x="209524" y="207698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207698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23091" y="2552566"/>
            <a:ext cx="6000874" cy="6004286"/>
            <a:chOff x="6223091" y="2552566"/>
            <a:chExt cx="6000874" cy="600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3091" y="2552566"/>
              <a:ext cx="6000874" cy="600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43692" y="2395691"/>
            <a:ext cx="5445378" cy="6171429"/>
            <a:chOff x="12343692" y="2395691"/>
            <a:chExt cx="5445378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3692" y="2395691"/>
              <a:ext cx="5445378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11827" y="931015"/>
            <a:ext cx="984046" cy="4098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5265" y="931018"/>
            <a:ext cx="1358518" cy="4231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145323" y="1045404"/>
            <a:ext cx="204592" cy="198495"/>
            <a:chOff x="16145323" y="1045404"/>
            <a:chExt cx="204592" cy="1984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8580" y="2474571"/>
            <a:ext cx="4594776" cy="81089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1220" y="2048877"/>
            <a:ext cx="2684519" cy="53548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3125" y="3698639"/>
            <a:ext cx="2369203" cy="49879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8839" y="4238544"/>
            <a:ext cx="3666011" cy="8407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2846" y="6161115"/>
            <a:ext cx="2493877" cy="5052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1601" y="6701010"/>
            <a:ext cx="4306976" cy="20696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4127" y="190476"/>
            <a:ext cx="17866667" cy="9904762"/>
            <a:chOff x="184127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4127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42857" y="3967876"/>
            <a:ext cx="1510431" cy="1787140"/>
            <a:chOff x="11342857" y="3967876"/>
            <a:chExt cx="1510431" cy="178714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06021" y="4370960"/>
              <a:ext cx="1384057" cy="1384057"/>
              <a:chOff x="11406021" y="4370960"/>
              <a:chExt cx="1384057" cy="13840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406021" y="4370960"/>
                <a:ext cx="1384057" cy="1384057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3202" y="3938221"/>
              <a:ext cx="1555304" cy="3529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61524" y="3586924"/>
            <a:ext cx="1510431" cy="2091902"/>
            <a:chOff x="13361524" y="3586924"/>
            <a:chExt cx="1510431" cy="209190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424684" y="4294769"/>
              <a:ext cx="1384057" cy="1384057"/>
              <a:chOff x="13424684" y="4294769"/>
              <a:chExt cx="1384057" cy="13840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424684" y="4294769"/>
                <a:ext cx="1384057" cy="1384057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31869" y="3557269"/>
              <a:ext cx="1438662" cy="6608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70857" y="6427237"/>
            <a:ext cx="1510431" cy="1793028"/>
            <a:chOff x="14570857" y="6427237"/>
            <a:chExt cx="1510431" cy="179302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634088" y="6427237"/>
              <a:ext cx="1384057" cy="1384057"/>
              <a:chOff x="14634088" y="6427237"/>
              <a:chExt cx="1384057" cy="13840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634088" y="6427237"/>
                <a:ext cx="1384057" cy="138405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1202" y="7909735"/>
              <a:ext cx="1431743" cy="3520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33429" y="6422141"/>
            <a:ext cx="1510431" cy="2097790"/>
            <a:chOff x="10133429" y="6422141"/>
            <a:chExt cx="1510431" cy="209779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196617" y="6422141"/>
              <a:ext cx="1384057" cy="1384057"/>
              <a:chOff x="10196617" y="6422141"/>
              <a:chExt cx="1384057" cy="138405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196617" y="6422141"/>
                <a:ext cx="1384057" cy="138405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3773" y="7904640"/>
              <a:ext cx="1254901" cy="6608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62614" y="4829864"/>
            <a:ext cx="470872" cy="439010"/>
            <a:chOff x="11862614" y="4829864"/>
            <a:chExt cx="470872" cy="4390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62614" y="4829864"/>
              <a:ext cx="470872" cy="4390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85426" y="4881903"/>
            <a:ext cx="462573" cy="334932"/>
            <a:chOff x="13885426" y="4881903"/>
            <a:chExt cx="462573" cy="33493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85426" y="4881903"/>
              <a:ext cx="462573" cy="33493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211827" y="931015"/>
            <a:ext cx="984046" cy="40981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15265" y="931018"/>
            <a:ext cx="2424838" cy="42604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6145323" y="1045404"/>
            <a:ext cx="204592" cy="198495"/>
            <a:chOff x="16145323" y="1045404"/>
            <a:chExt cx="204592" cy="19849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173324" y="6098310"/>
            <a:ext cx="1868114" cy="1868114"/>
            <a:chOff x="12173324" y="6098310"/>
            <a:chExt cx="1868114" cy="186811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73324" y="6098310"/>
              <a:ext cx="1868114" cy="186811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005247" y="2474571"/>
            <a:ext cx="4594786" cy="81089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67887" y="2048877"/>
            <a:ext cx="2475491" cy="52000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316975" y="6589975"/>
            <a:ext cx="1596666" cy="41918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486429" y="5696435"/>
            <a:ext cx="1241905" cy="362984"/>
            <a:chOff x="12486429" y="5696435"/>
            <a:chExt cx="1241905" cy="36298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417906" y="5795519"/>
              <a:ext cx="323470" cy="164817"/>
              <a:chOff x="13417906" y="5795519"/>
              <a:chExt cx="323470" cy="16481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4520000">
                <a:off x="13417906" y="5795519"/>
                <a:ext cx="323470" cy="16481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2475181" y="5795519"/>
              <a:ext cx="323470" cy="164817"/>
              <a:chOff x="12475181" y="5795519"/>
              <a:chExt cx="323470" cy="16481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7140000">
                <a:off x="12475181" y="5795519"/>
                <a:ext cx="323470" cy="164817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1690557" y="7032367"/>
            <a:ext cx="323470" cy="164817"/>
            <a:chOff x="11690557" y="7032367"/>
            <a:chExt cx="323470" cy="16481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11690557" y="7032367"/>
              <a:ext cx="323470" cy="16481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184027" y="7032367"/>
            <a:ext cx="323470" cy="164817"/>
            <a:chOff x="14184027" y="7032367"/>
            <a:chExt cx="323470" cy="16481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14184027" y="7032367"/>
              <a:ext cx="323470" cy="164817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442960" y="6974446"/>
            <a:ext cx="1285725" cy="83217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5116115" y="6859395"/>
            <a:ext cx="412951" cy="478153"/>
            <a:chOff x="15116115" y="6859395"/>
            <a:chExt cx="412951" cy="47815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116115" y="6859395"/>
              <a:ext cx="412951" cy="47815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625048" y="6872833"/>
            <a:ext cx="548692" cy="478143"/>
            <a:chOff x="10625048" y="6872833"/>
            <a:chExt cx="548692" cy="47814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625048" y="6872833"/>
              <a:ext cx="548692" cy="478143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030782" y="6463576"/>
            <a:ext cx="2242825" cy="727550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046020" y="7108239"/>
            <a:ext cx="5970217" cy="1581205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997245" y="7696517"/>
            <a:ext cx="5567415" cy="411836"/>
            <a:chOff x="1997245" y="7696517"/>
            <a:chExt cx="5567415" cy="411836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97245" y="7696517"/>
              <a:ext cx="5567415" cy="411836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069791" y="3893636"/>
            <a:ext cx="1282612" cy="498795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075506" y="4433541"/>
            <a:ext cx="4505634" cy="12479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10"/>
            <a:ext cx="7428571" cy="9904894"/>
            <a:chOff x="209524" y="190410"/>
            <a:chExt cx="7428571" cy="990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57143" y="7883901"/>
            <a:ext cx="7276190" cy="43811"/>
            <a:chOff x="9257143" y="7883901"/>
            <a:chExt cx="7276190" cy="438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57143" y="7883901"/>
              <a:ext cx="7276190" cy="438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57143" y="8667236"/>
            <a:ext cx="7276190" cy="43811"/>
            <a:chOff x="9257143" y="8667236"/>
            <a:chExt cx="7276190" cy="438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257143" y="8667236"/>
              <a:ext cx="7276190" cy="438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35540" y="7377884"/>
            <a:ext cx="286313" cy="272228"/>
            <a:chOff x="9435540" y="7377884"/>
            <a:chExt cx="286313" cy="2722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5540" y="7377884"/>
              <a:ext cx="286313" cy="2722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23744" y="8150365"/>
            <a:ext cx="286313" cy="272228"/>
            <a:chOff x="9423744" y="8150365"/>
            <a:chExt cx="286313" cy="2722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23744" y="8150365"/>
              <a:ext cx="286313" cy="27222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96953" y="7269553"/>
            <a:ext cx="3018782" cy="5024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96953" y="8034953"/>
            <a:ext cx="2961926" cy="5089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17146" y="2624279"/>
            <a:ext cx="3775777" cy="148632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17079" y="3842155"/>
            <a:ext cx="6919223" cy="273986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447315" y="909305"/>
            <a:ext cx="2039497" cy="20393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207698"/>
            <a:ext cx="17866667" cy="9904762"/>
            <a:chOff x="209524" y="207698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207698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3052" y="218280"/>
            <a:ext cx="17879610" cy="5686482"/>
            <a:chOff x="203052" y="218280"/>
            <a:chExt cx="17879610" cy="56864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052" y="218280"/>
              <a:ext cx="17879610" cy="56864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11827" y="931015"/>
            <a:ext cx="1017214" cy="4098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5266" y="931015"/>
            <a:ext cx="2529493" cy="4231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145323" y="1045404"/>
            <a:ext cx="204592" cy="198495"/>
            <a:chOff x="16145323" y="1045404"/>
            <a:chExt cx="204592" cy="1984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14287" y="8241416"/>
            <a:ext cx="8991475" cy="8353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00914" y="6896333"/>
            <a:ext cx="8436397" cy="81363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70477" y="6489687"/>
            <a:ext cx="3239021" cy="5165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09524" y="7866667"/>
            <a:ext cx="13266667" cy="43811"/>
            <a:chOff x="2509524" y="7866667"/>
            <a:chExt cx="13266667" cy="438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2509524" y="7866667"/>
              <a:ext cx="13266667" cy="43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207698"/>
            <a:ext cx="17866667" cy="9904762"/>
            <a:chOff x="209524" y="207698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207698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3052" y="218280"/>
            <a:ext cx="17879610" cy="5686482"/>
            <a:chOff x="203052" y="218280"/>
            <a:chExt cx="17879610" cy="56864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052" y="218280"/>
              <a:ext cx="17879610" cy="56864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11827" y="931015"/>
            <a:ext cx="1017214" cy="4098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5266" y="931015"/>
            <a:ext cx="2529493" cy="4231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145323" y="1045404"/>
            <a:ext cx="204592" cy="198495"/>
            <a:chOff x="16145323" y="1045404"/>
            <a:chExt cx="204592" cy="1984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14287" y="8213649"/>
            <a:ext cx="10160435" cy="90428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00913" y="6896332"/>
            <a:ext cx="7208454" cy="8108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70477" y="6489687"/>
            <a:ext cx="2995552" cy="5179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09524" y="7866667"/>
            <a:ext cx="13266667" cy="43811"/>
            <a:chOff x="2509524" y="7866667"/>
            <a:chExt cx="13266667" cy="438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2509524" y="7866667"/>
              <a:ext cx="13266667" cy="43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10"/>
            <a:ext cx="7428571" cy="9904894"/>
            <a:chOff x="209524" y="190410"/>
            <a:chExt cx="7428571" cy="990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57143" y="7407711"/>
            <a:ext cx="7276190" cy="43811"/>
            <a:chOff x="9257143" y="7407711"/>
            <a:chExt cx="7276190" cy="438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57143" y="7407711"/>
              <a:ext cx="7276190" cy="438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57143" y="8191046"/>
            <a:ext cx="7276190" cy="43811"/>
            <a:chOff x="9257143" y="8191046"/>
            <a:chExt cx="7276190" cy="438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257143" y="8191046"/>
              <a:ext cx="7276190" cy="438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35540" y="6901694"/>
            <a:ext cx="286313" cy="272228"/>
            <a:chOff x="9435540" y="6901694"/>
            <a:chExt cx="286313" cy="2722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5540" y="6901694"/>
              <a:ext cx="286313" cy="2722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23744" y="7674174"/>
            <a:ext cx="286313" cy="272228"/>
            <a:chOff x="9423744" y="7674174"/>
            <a:chExt cx="286313" cy="2722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23744" y="7674174"/>
              <a:ext cx="286313" cy="27222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96953" y="6793363"/>
            <a:ext cx="1282825" cy="50555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96953" y="7558763"/>
            <a:ext cx="1282825" cy="5055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98115" y="2700486"/>
            <a:ext cx="3450876" cy="171133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17079" y="3937393"/>
            <a:ext cx="4551131" cy="149718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57143" y="5923810"/>
            <a:ext cx="704829" cy="122864"/>
            <a:chOff x="9257143" y="5923810"/>
            <a:chExt cx="704829" cy="12286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57143" y="5923810"/>
              <a:ext cx="704829" cy="12286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447315" y="909305"/>
            <a:ext cx="2040684" cy="20393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4127" y="190476"/>
            <a:ext cx="17866667" cy="9904762"/>
            <a:chOff x="184127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4127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11827" y="931015"/>
            <a:ext cx="1017214" cy="4098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5265" y="931018"/>
            <a:ext cx="2424838" cy="4260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45323" y="1045404"/>
            <a:ext cx="204592" cy="198495"/>
            <a:chOff x="16145323" y="1045404"/>
            <a:chExt cx="204592" cy="1984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95809" y="2150761"/>
            <a:ext cx="5321707" cy="8159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73573" y="1744115"/>
            <a:ext cx="3122083" cy="5179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58425" y="3771429"/>
            <a:ext cx="3295872" cy="3922150"/>
            <a:chOff x="1758425" y="3771429"/>
            <a:chExt cx="3295872" cy="39221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416" y="1828281"/>
              <a:ext cx="6591744" cy="784430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8425" y="3771429"/>
              <a:ext cx="3295872" cy="39221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21632" y="3457143"/>
            <a:ext cx="628571" cy="628571"/>
            <a:chOff x="3121632" y="3457143"/>
            <a:chExt cx="628571" cy="62857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121632" y="3457143"/>
              <a:ext cx="628571" cy="628571"/>
              <a:chOff x="3121632" y="3457143"/>
              <a:chExt cx="628571" cy="62857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121632" y="3457143"/>
                <a:ext cx="628571" cy="62857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74371" y="3528807"/>
              <a:ext cx="532306" cy="51494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63239" y="4289430"/>
            <a:ext cx="2081334" cy="5456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82756" y="3771429"/>
            <a:ext cx="3295872" cy="3922150"/>
            <a:chOff x="5582756" y="3771429"/>
            <a:chExt cx="3295872" cy="39221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52747" y="1828281"/>
              <a:ext cx="6591744" cy="7844300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82756" y="3771429"/>
              <a:ext cx="3295872" cy="39221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25930" y="3457143"/>
            <a:ext cx="628571" cy="628571"/>
            <a:chOff x="6925930" y="3457143"/>
            <a:chExt cx="628571" cy="62857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925930" y="3457143"/>
              <a:ext cx="628571" cy="628571"/>
              <a:chOff x="6925930" y="3457143"/>
              <a:chExt cx="628571" cy="62857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925930" y="3457143"/>
                <a:ext cx="628571" cy="628571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70566" y="3519283"/>
              <a:ext cx="569996" cy="51494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199649" y="4289430"/>
            <a:ext cx="1798294" cy="54566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407086" y="3771429"/>
            <a:ext cx="3295872" cy="3922150"/>
            <a:chOff x="9407086" y="3771429"/>
            <a:chExt cx="3295872" cy="392215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77077" y="1828281"/>
              <a:ext cx="6591744" cy="7844300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07086" y="3771429"/>
              <a:ext cx="3295872" cy="39221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08004" y="3457143"/>
            <a:ext cx="628571" cy="628571"/>
            <a:chOff x="10708004" y="3457143"/>
            <a:chExt cx="628571" cy="62857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708004" y="3457143"/>
              <a:ext cx="628571" cy="628571"/>
              <a:chOff x="10708004" y="3457143"/>
              <a:chExt cx="628571" cy="62857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708004" y="3457143"/>
                <a:ext cx="628571" cy="628571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43117" y="3519283"/>
              <a:ext cx="570295" cy="51494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011906" y="4289430"/>
            <a:ext cx="1788237" cy="54413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231417" y="3771429"/>
            <a:ext cx="3295872" cy="3922150"/>
            <a:chOff x="13231417" y="3771429"/>
            <a:chExt cx="3295872" cy="392215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601408" y="1828281"/>
              <a:ext cx="6591744" cy="7844300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231417" y="3771429"/>
              <a:ext cx="3295872" cy="392215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562515" y="3457143"/>
            <a:ext cx="628571" cy="628571"/>
            <a:chOff x="14562515" y="3457143"/>
            <a:chExt cx="628571" cy="62857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562515" y="3457143"/>
              <a:ext cx="628571" cy="628571"/>
              <a:chOff x="14562515" y="3457143"/>
              <a:chExt cx="628571" cy="628571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4562515" y="3457143"/>
                <a:ext cx="628571" cy="628571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607151" y="3519283"/>
              <a:ext cx="574483" cy="514945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836192" y="4289430"/>
            <a:ext cx="1798294" cy="54566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763910" y="8837618"/>
            <a:ext cx="7353551" cy="43811"/>
            <a:chOff x="1763910" y="8837618"/>
            <a:chExt cx="7353551" cy="4381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0800000">
              <a:off x="1763910" y="8837618"/>
              <a:ext cx="7353551" cy="43811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144763" y="8628858"/>
            <a:ext cx="7538230" cy="42957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569083" y="8704679"/>
            <a:ext cx="286313" cy="272228"/>
            <a:chOff x="9569083" y="8704679"/>
            <a:chExt cx="286313" cy="27222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569083" y="8704679"/>
              <a:ext cx="286313" cy="272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2022-02-25T17:48:20Z</dcterms:created>
  <dcterms:modified xsi:type="dcterms:W3CDTF">2022-02-25T17:48:20Z</dcterms:modified>
</cp:coreProperties>
</file>